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2.jpeg" ContentType="image/jpeg"/>
  <Override PartName="/ppt/media/image3.jpeg" ContentType="image/jpeg"/>
  <Override PartName="/ppt/media/image5.png" ContentType="image/png"/>
  <Override PartName="/ppt/media/image8.png" ContentType="image/png"/>
  <Override PartName="/ppt/media/image4.png" ContentType="image/png"/>
  <Override PartName="/ppt/media/image11.png" ContentType="image/png"/>
  <Override PartName="/ppt/media/image7.png" ContentType="image/png"/>
  <Override PartName="/ppt/media/image1.jpeg" ContentType="image/jpeg"/>
  <Override PartName="/ppt/media/image10.png" ContentType="image/png"/>
  <Override PartName="/ppt/media/image6.png" ContentType="image/png"/>
  <Override PartName="/ppt/media/image9.png" ContentType="image/png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10.xml.rels" ContentType="application/vnd.openxmlformats-package.relationships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  <p:sldMasterId id="2147483652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6120" y="5791320"/>
            <a:ext cx="3402000" cy="1080360"/>
          </a:xfrm>
          <a:prstGeom prst="rtTriangle">
            <a:avLst/>
          </a:prstGeom>
          <a:blipFill>
            <a:blip r:embed="rId2"/>
            <a:tile/>
          </a:blipFill>
        </p:spPr>
      </p:sp>
      <p:sp>
        <p:nvSpPr>
          <p:cNvPr id="1" name="Line 2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315682"/>
            </a:solidFill>
            <a:miter/>
          </a:ln>
        </p:spPr>
      </p:sp>
      <p:sp>
        <p:nvSpPr>
          <p:cNvPr id="2" name="CustomShape 3"/>
          <p:cNvSpPr/>
          <p:nvPr/>
        </p:nvSpPr>
        <p:spPr>
          <a:xfrm>
            <a:off x="0" y="4664160"/>
            <a:ext cx="9150840" cy="360"/>
          </a:xfrm>
          <a:prstGeom prst="rtTriangle">
            <a:avLst/>
          </a:prstGeom>
          <a:gradFill>
            <a:gsLst>
              <a:gs pos="0">
                <a:srgbClr val="1a4f8f"/>
              </a:gs>
              <a:gs pos="50000">
                <a:srgbClr val="5f90d8"/>
              </a:gs>
              <a:gs pos="100000">
                <a:srgbClr val="1a4f8f"/>
              </a:gs>
            </a:gsLst>
            <a:lin ang="3000000"/>
          </a:gradFill>
        </p:spPr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85800" y="567000"/>
            <a:ext cx="7772040" cy="301500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b="1" lang="es-ES" sz="4800">
                <a:solidFill>
                  <a:srgbClr val="eeece1"/>
                </a:solidFill>
                <a:latin typeface="Lucida Sans Unicode"/>
              </a:rPr>
              <a:t>Pulse para editar el formato del texto de títuloClick to edit Master title style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85800" y="3611520"/>
            <a:ext cx="7772040" cy="1199520"/>
          </a:xfrm>
          <a:prstGeom prst="rect">
            <a:avLst/>
          </a:prstGeom>
        </p:spPr>
        <p:txBody>
          <a:bodyPr bIns="45000" lIns="45720" rIns="45720" tIns="45000"/>
          <a:p>
            <a:pPr>
              <a:buSzPct val="45000"/>
              <a:buFont typeface="StarSymbol"/>
              <a:buChar char=""/>
            </a:pPr>
            <a:r>
              <a:rPr lang="es-ES" sz="2700">
                <a:solidFill>
                  <a:srgbClr val="eeece1"/>
                </a:solidFill>
                <a:latin typeface="Lucida Sans Unicode"/>
              </a:rPr>
              <a:t>Pulse para editar los formatos del texto del esquema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s-ES" sz="2700">
                <a:solidFill>
                  <a:srgbClr val="eeece1"/>
                </a:solidFill>
                <a:latin typeface="Lucida Sans Unicode"/>
              </a:rPr>
              <a:t>Segundo nivel del esquema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s-ES" sz="2700">
                <a:solidFill>
                  <a:srgbClr val="eeece1"/>
                </a:solidFill>
                <a:latin typeface="Lucida Sans Unicode"/>
              </a:rPr>
              <a:t>Tercer nivel del esquema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s-ES" sz="2700">
                <a:solidFill>
                  <a:srgbClr val="eeece1"/>
                </a:solidFill>
                <a:latin typeface="Lucida Sans Unicode"/>
              </a:rPr>
              <a:t>Cuarto nivel del esquema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s-ES" sz="2700">
                <a:solidFill>
                  <a:srgbClr val="eeece1"/>
                </a:solidFill>
                <a:latin typeface="Lucida Sans Unicode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700">
                <a:solidFill>
                  <a:srgbClr val="eeece1"/>
                </a:solidFill>
                <a:latin typeface="Lucida Sans Unicode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700">
                <a:solidFill>
                  <a:srgbClr val="eeece1"/>
                </a:solidFill>
                <a:latin typeface="Lucida Sans Unicode"/>
              </a:rPr>
              <a:t>Séptimo nivel del esquema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s-ES" sz="2700">
                <a:solidFill>
                  <a:srgbClr val="eeece1"/>
                </a:solidFill>
                <a:latin typeface="Lucida Sans Unicode"/>
              </a:rPr>
              <a:t>Octavo nivel del esquema</a:t>
            </a:r>
            <a:endParaRPr/>
          </a:p>
          <a:p>
            <a:r>
              <a:rPr lang="es-ES" sz="2700">
                <a:solidFill>
                  <a:srgbClr val="eeece1"/>
                </a:solidFill>
                <a:latin typeface="Lucida Sans Unicode"/>
              </a:rPr>
              <a:t>Noveno nivel del esquemaClick to edit Master subtitle style</a:t>
            </a:r>
            <a:endParaRPr/>
          </a:p>
        </p:txBody>
      </p:sp>
      <p:sp>
        <p:nvSpPr>
          <p:cNvPr id="5" name="Line 6"/>
          <p:cNvSpPr/>
          <p:nvPr/>
        </p:nvSpPr>
        <p:spPr>
          <a:xfrm>
            <a:off x="-3600" y="4997520"/>
            <a:ext cx="9147600" cy="790200"/>
          </a:xfrm>
          <a:prstGeom prst="line">
            <a:avLst/>
          </a:prstGeom>
          <a:ln w="12240">
            <a:solidFill>
              <a:srgbClr val="315682"/>
            </a:solidFill>
            <a:miter/>
          </a:ln>
        </p:spPr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6726960" y="6408000"/>
            <a:ext cx="1919880" cy="3654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ES" sz="1000">
                <a:solidFill>
                  <a:srgbClr val="ffffff"/>
                </a:solidFill>
                <a:latin typeface="Lucida Sans Unicode"/>
              </a:rPr>
              <a:t>5/12/12</a:t>
            </a:r>
            <a:endParaRPr/>
          </a:p>
        </p:txBody>
      </p:sp>
      <p:sp>
        <p:nvSpPr>
          <p:cNvPr id="7" name="TextShape 8"/>
          <p:cNvSpPr txBox="1"/>
          <p:nvPr/>
        </p:nvSpPr>
        <p:spPr>
          <a:xfrm>
            <a:off x="4380120" y="6408000"/>
            <a:ext cx="2350440" cy="364680"/>
          </a:xfrm>
          <a:prstGeom prst="rect">
            <a:avLst/>
          </a:prstGeom>
        </p:spPr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bIns="45000" lIns="90000" rIns="90000" tIns="45000"/>
          <a:p>
            <a:fld id="{81F14191-7141-4131-9111-A1315121B161}" type="slidenum">
              <a:rPr lang="es-ES" sz="1000">
                <a:solidFill>
                  <a:srgbClr val="ffffff"/>
                </a:solidFill>
                <a:latin typeface="Lucida Sans Unicode"/>
              </a:rPr>
              <a:t>&lt;número&gt;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-6120" y="5791320"/>
            <a:ext cx="3402000" cy="1080360"/>
          </a:xfrm>
          <a:prstGeom prst="rtTriangle">
            <a:avLst/>
          </a:prstGeom>
          <a:blipFill>
            <a:blip r:embed="rId2"/>
            <a:tile/>
          </a:blipFill>
        </p:spPr>
      </p:sp>
      <p:sp>
        <p:nvSpPr>
          <p:cNvPr id="10" name="Line 2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315682"/>
            </a:solidFill>
            <a:miter/>
          </a:ln>
        </p:spPr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3812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Pulse para editar los formatos del texto del esquema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Segundo nivel del esquema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Tercer nivel del esquema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Cuarto nivel del esquema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Séptimo nivel del esquema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Octavo nivel del esquema</a:t>
            </a:r>
            <a:endParaRPr/>
          </a:p>
          <a:p>
            <a:pPr>
              <a:buSzPct val="68000"/>
              <a:buFont typeface="Wingdings 3"/>
              <a:buChar char="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Noveno nivel del esquemaClick to edit Master text styles</a:t>
            </a:r>
            <a:endParaRPr/>
          </a:p>
          <a:p>
            <a:pPr lvl="1">
              <a:buSzPct val="45000"/>
              <a:buFont typeface="Verdana"/>
              <a:buChar char="◦"/>
            </a:pPr>
            <a:r>
              <a:rPr lang="es-ES" sz="2400">
                <a:solidFill>
                  <a:srgbClr val="ffffff"/>
                </a:solidFill>
                <a:latin typeface="Lucida Sans Unicode"/>
              </a:rPr>
              <a:t>Second level</a:t>
            </a:r>
            <a:endParaRPr/>
          </a:p>
          <a:p>
            <a:pPr lvl="1">
              <a:buSzPct val="45000"/>
              <a:buFont typeface="Verdana"/>
              <a:buChar char="◦"/>
            </a:pPr>
            <a:r>
              <a:rPr lang="es-ES" sz="2000">
                <a:solidFill>
                  <a:srgbClr val="ffffff"/>
                </a:solidFill>
                <a:latin typeface="Lucida Sans Unicode"/>
              </a:rPr>
              <a:t>Third level</a:t>
            </a:r>
            <a:endParaRPr/>
          </a:p>
          <a:p>
            <a:pPr lvl="2">
              <a:buFont typeface="Wingdings 2"/>
              <a:buChar char=""/>
            </a:pPr>
            <a:r>
              <a:rPr lang="es-ES">
                <a:solidFill>
                  <a:srgbClr val="ffffff"/>
                </a:solidFill>
                <a:latin typeface="Lucida Sans Unicode"/>
              </a:rPr>
              <a:t>Fourth level</a:t>
            </a:r>
            <a:endParaRPr/>
          </a:p>
          <a:p>
            <a:pPr lvl="3">
              <a:buSzPct val="45000"/>
              <a:buFont typeface="Wingdings 2"/>
              <a:buChar char=""/>
            </a:pPr>
            <a:r>
              <a:rPr lang="es-ES">
                <a:solidFill>
                  <a:srgbClr val="ffffff"/>
                </a:solidFill>
                <a:latin typeface="Lucida Sans Unicode"/>
              </a:rPr>
              <a:t>Fifth level</a:t>
            </a:r>
            <a:endParaRPr/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4648320" y="1481400"/>
            <a:ext cx="403812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Pulse para editar los formatos del texto del esquema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Segundo nivel del esquema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Tercer nivel del esquema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Cuarto nivel del esquema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Séptimo nivel del esquema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Octavo nivel del esquema</a:t>
            </a:r>
            <a:endParaRPr/>
          </a:p>
          <a:p>
            <a:pPr>
              <a:buSzPct val="68000"/>
              <a:buFont typeface="Wingdings 3"/>
              <a:buChar char=""/>
            </a:pPr>
            <a:r>
              <a:rPr lang="es-ES" sz="2800">
                <a:solidFill>
                  <a:srgbClr val="ffffff"/>
                </a:solidFill>
                <a:latin typeface="Lucida Sans Unicode"/>
              </a:rPr>
              <a:t>Noveno nivel del esquemaClick to edit Master text styles</a:t>
            </a:r>
            <a:endParaRPr/>
          </a:p>
          <a:p>
            <a:pPr lvl="1">
              <a:buSzPct val="45000"/>
              <a:buFont typeface="Verdana"/>
              <a:buChar char="◦"/>
            </a:pPr>
            <a:r>
              <a:rPr lang="es-ES" sz="2400">
                <a:solidFill>
                  <a:srgbClr val="ffffff"/>
                </a:solidFill>
                <a:latin typeface="Lucida Sans Unicode"/>
              </a:rPr>
              <a:t>Second level</a:t>
            </a:r>
            <a:endParaRPr/>
          </a:p>
          <a:p>
            <a:pPr lvl="1">
              <a:buSzPct val="45000"/>
              <a:buFont typeface="Verdana"/>
              <a:buChar char="◦"/>
            </a:pPr>
            <a:r>
              <a:rPr lang="es-ES" sz="2000">
                <a:solidFill>
                  <a:srgbClr val="ffffff"/>
                </a:solidFill>
                <a:latin typeface="Lucida Sans Unicode"/>
              </a:rPr>
              <a:t>Third level</a:t>
            </a:r>
            <a:endParaRPr/>
          </a:p>
          <a:p>
            <a:pPr lvl="2">
              <a:buFont typeface="Wingdings 2"/>
              <a:buChar char=""/>
            </a:pPr>
            <a:r>
              <a:rPr lang="es-ES">
                <a:solidFill>
                  <a:srgbClr val="ffffff"/>
                </a:solidFill>
                <a:latin typeface="Lucida Sans Unicode"/>
              </a:rPr>
              <a:t>Fourth level</a:t>
            </a:r>
            <a:endParaRPr/>
          </a:p>
          <a:p>
            <a:pPr lvl="3">
              <a:buSzPct val="45000"/>
              <a:buFont typeface="Wingdings 2"/>
              <a:buChar char=""/>
            </a:pPr>
            <a:r>
              <a:rPr lang="es-ES">
                <a:solidFill>
                  <a:srgbClr val="ffffff"/>
                </a:solidFill>
                <a:latin typeface="Lucida Sans Unicode"/>
              </a:rPr>
              <a:t>Fifth level</a:t>
            </a:r>
            <a:endParaRPr/>
          </a:p>
        </p:txBody>
      </p:sp>
      <p:sp>
        <p:nvSpPr>
          <p:cNvPr id="13" name="PlaceHolder 5"/>
          <p:cNvSpPr>
            <a:spLocks noGrp="1"/>
          </p:cNvSpPr>
          <p:nvPr>
            <p:ph type="dt"/>
          </p:nvPr>
        </p:nvSpPr>
        <p:spPr>
          <a:xfrm>
            <a:off x="6726960" y="6408000"/>
            <a:ext cx="1919880" cy="3654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ES" sz="1000">
                <a:solidFill>
                  <a:srgbClr val="ffffff"/>
                </a:solidFill>
                <a:latin typeface="Lucida Sans Unicode"/>
              </a:rPr>
              <a:t>5/12/12</a:t>
            </a:r>
            <a:endParaRPr/>
          </a:p>
        </p:txBody>
      </p:sp>
      <p:sp>
        <p:nvSpPr>
          <p:cNvPr id="14" name="TextShape 6"/>
          <p:cNvSpPr txBox="1"/>
          <p:nvPr/>
        </p:nvSpPr>
        <p:spPr>
          <a:xfrm>
            <a:off x="4380120" y="6408000"/>
            <a:ext cx="2350440" cy="364680"/>
          </a:xfrm>
          <a:prstGeom prst="rect">
            <a:avLst/>
          </a:prstGeom>
        </p:spPr>
      </p:sp>
      <p:sp>
        <p:nvSpPr>
          <p:cNvPr id="15" name="PlaceHolder 7"/>
          <p:cNvSpPr>
            <a:spLocks noGrp="1"/>
          </p:cNvSpPr>
          <p:nvPr>
            <p:ph type="sldNum"/>
          </p:nvPr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bIns="45000" lIns="90000" rIns="90000" tIns="45000"/>
          <a:p>
            <a:fld id="{D1F1C1A1-E191-4131-B151-61D111C18141}" type="slidenum">
              <a:rPr lang="es-ES" sz="1000">
                <a:solidFill>
                  <a:srgbClr val="ffffff"/>
                </a:solidFill>
                <a:latin typeface="Lucida Sans Unicode"/>
              </a:rPr>
              <a:t>&lt;número&gt;</a:t>
            </a:fld>
            <a:endParaRPr/>
          </a:p>
        </p:txBody>
      </p:sp>
      <p:sp>
        <p:nvSpPr>
          <p:cNvPr id="16" name="PlaceHolder 8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 sz="4100">
                <a:solidFill>
                  <a:srgbClr val="eeece1"/>
                </a:solidFill>
                <a:latin typeface="Lucida Sans Unicode"/>
              </a:rPr>
              <a:t>Pulse para editar el formato del texto de títuloClick to edit Master title style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stomShape 1"/>
          <p:cNvSpPr/>
          <p:nvPr/>
        </p:nvSpPr>
        <p:spPr>
          <a:xfrm>
            <a:off x="-6120" y="5791320"/>
            <a:ext cx="3402000" cy="1080360"/>
          </a:xfrm>
          <a:prstGeom prst="rtTriangle">
            <a:avLst/>
          </a:prstGeom>
          <a:blipFill>
            <a:blip r:embed="rId2"/>
            <a:tile/>
          </a:blipFill>
        </p:spPr>
      </p:sp>
      <p:sp>
        <p:nvSpPr>
          <p:cNvPr id="18" name="Line 2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315682"/>
            </a:solidFill>
            <a:miter/>
          </a:ln>
        </p:spPr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es-ES" sz="2700">
                <a:solidFill>
                  <a:srgbClr val="ffffff"/>
                </a:solidFill>
                <a:latin typeface="Lucida Sans Unicode"/>
              </a:rPr>
              <a:t>Pulse para editar los formatos del texto del esquema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s-ES" sz="2700">
                <a:solidFill>
                  <a:srgbClr val="ffffff"/>
                </a:solidFill>
                <a:latin typeface="Lucida Sans Unicode"/>
              </a:rPr>
              <a:t>Segundo nivel del esquema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s-ES" sz="2700">
                <a:solidFill>
                  <a:srgbClr val="ffffff"/>
                </a:solidFill>
                <a:latin typeface="Lucida Sans Unicode"/>
              </a:rPr>
              <a:t>Tercer nivel del esquema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s-ES" sz="2700">
                <a:solidFill>
                  <a:srgbClr val="ffffff"/>
                </a:solidFill>
                <a:latin typeface="Lucida Sans Unicode"/>
              </a:rPr>
              <a:t>Cuarto nivel del esquema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s-ES" sz="2700">
                <a:solidFill>
                  <a:srgbClr val="ffffff"/>
                </a:solidFill>
                <a:latin typeface="Lucida Sans Unicode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700">
                <a:solidFill>
                  <a:srgbClr val="ffffff"/>
                </a:solidFill>
                <a:latin typeface="Lucida Sans Unicode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700">
                <a:solidFill>
                  <a:srgbClr val="ffffff"/>
                </a:solidFill>
                <a:latin typeface="Lucida Sans Unicode"/>
              </a:rPr>
              <a:t>Séptimo nivel del esquema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s-ES" sz="2700">
                <a:solidFill>
                  <a:srgbClr val="ffffff"/>
                </a:solidFill>
                <a:latin typeface="Lucida Sans Unicode"/>
              </a:rPr>
              <a:t>Octavo nivel del esquema</a:t>
            </a:r>
            <a:endParaRPr/>
          </a:p>
          <a:p>
            <a:pPr>
              <a:buSzPct val="68000"/>
              <a:buFont typeface="Wingdings 3"/>
              <a:buChar char=""/>
            </a:pPr>
            <a:r>
              <a:rPr lang="es-ES" sz="2700">
                <a:solidFill>
                  <a:srgbClr val="ffffff"/>
                </a:solidFill>
                <a:latin typeface="Lucida Sans Unicode"/>
              </a:rPr>
              <a:t>Noveno nivel del esquemaClick to edit Master text styles</a:t>
            </a:r>
            <a:endParaRPr/>
          </a:p>
          <a:p>
            <a:pPr lvl="1">
              <a:buSzPct val="45000"/>
              <a:buFont typeface="Verdana"/>
              <a:buChar char="◦"/>
            </a:pPr>
            <a:r>
              <a:rPr lang="es-ES" sz="2300">
                <a:solidFill>
                  <a:srgbClr val="ffffff"/>
                </a:solidFill>
                <a:latin typeface="Lucida Sans Unicode"/>
              </a:rPr>
              <a:t>Second level</a:t>
            </a:r>
            <a:endParaRPr/>
          </a:p>
          <a:p>
            <a:pPr lvl="1">
              <a:buSzPct val="45000"/>
              <a:buFont typeface="Verdana"/>
              <a:buChar char="◦"/>
            </a:pPr>
            <a:r>
              <a:rPr lang="es-ES" sz="2100">
                <a:solidFill>
                  <a:srgbClr val="ffffff"/>
                </a:solidFill>
                <a:latin typeface="Lucida Sans Unicode"/>
              </a:rPr>
              <a:t>Third level</a:t>
            </a:r>
            <a:endParaRPr/>
          </a:p>
          <a:p>
            <a:pPr lvl="2">
              <a:buFont typeface="Wingdings 2"/>
              <a:buChar char=""/>
            </a:pPr>
            <a:r>
              <a:rPr lang="es-ES" sz="1900">
                <a:solidFill>
                  <a:srgbClr val="ffffff"/>
                </a:solidFill>
                <a:latin typeface="Lucida Sans Unicode"/>
              </a:rPr>
              <a:t>Fourth level</a:t>
            </a:r>
            <a:endParaRPr/>
          </a:p>
          <a:p>
            <a:pPr lvl="3">
              <a:buSzPct val="45000"/>
              <a:buFont typeface="Wingdings 2"/>
              <a:buChar char=""/>
            </a:pPr>
            <a:r>
              <a:rPr lang="es-ES">
                <a:solidFill>
                  <a:srgbClr val="ffffff"/>
                </a:solidFill>
                <a:latin typeface="Lucida Sans Unicode"/>
              </a:rPr>
              <a:t>Fifth level</a:t>
            </a:r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dt"/>
          </p:nvPr>
        </p:nvSpPr>
        <p:spPr>
          <a:xfrm>
            <a:off x="6726960" y="6408000"/>
            <a:ext cx="1919880" cy="3654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ES" sz="1000">
                <a:solidFill>
                  <a:srgbClr val="ffffff"/>
                </a:solidFill>
                <a:latin typeface="Lucida Sans Unicode"/>
              </a:rPr>
              <a:t>5/12/12</a:t>
            </a:r>
            <a:endParaRPr/>
          </a:p>
        </p:txBody>
      </p:sp>
      <p:sp>
        <p:nvSpPr>
          <p:cNvPr id="21" name="TextShape 5"/>
          <p:cNvSpPr txBox="1"/>
          <p:nvPr/>
        </p:nvSpPr>
        <p:spPr>
          <a:xfrm>
            <a:off x="4380120" y="6408000"/>
            <a:ext cx="2350440" cy="364680"/>
          </a:xfrm>
          <a:prstGeom prst="rect">
            <a:avLst/>
          </a:prstGeom>
        </p:spPr>
      </p:sp>
      <p:sp>
        <p:nvSpPr>
          <p:cNvPr id="22" name="PlaceHolder 6"/>
          <p:cNvSpPr>
            <a:spLocks noGrp="1"/>
          </p:cNvSpPr>
          <p:nvPr>
            <p:ph type="sldNum"/>
          </p:nvPr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bIns="45000" lIns="90000" rIns="90000" tIns="45000"/>
          <a:p>
            <a:fld id="{21B12131-F191-4131-B121-5191F151C161}" type="slidenum">
              <a:rPr lang="es-ES" sz="1000">
                <a:solidFill>
                  <a:srgbClr val="ffffff"/>
                </a:solidFill>
                <a:latin typeface="Lucida Sans Unicode"/>
              </a:rPr>
              <a:t>&lt;número&gt;</a:t>
            </a:fld>
            <a:endParaRPr/>
          </a:p>
        </p:txBody>
      </p:sp>
      <p:sp>
        <p:nvSpPr>
          <p:cNvPr id="23" name="PlaceHolder 7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 sz="4100">
                <a:solidFill>
                  <a:srgbClr val="eeece1"/>
                </a:solidFill>
                <a:latin typeface="Lucida Sans Unicode"/>
              </a:rPr>
              <a:t>Pulse para editar el formato del texto de títuloClick to edit Master title style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3" r:id="rId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hyperlink" Target="http://kidshealth.org/kid/htbw/digestive_system.html" TargetMode="External"/><Relationship Id="rId2" Type="http://schemas.openxmlformats.org/officeDocument/2006/relationships/hyperlink" Target="http://digestive.niddk.nih.gov/ddiseases/pubs/yrdd/" TargetMode="External"/><Relationship Id="rId3" Type="http://schemas.openxmlformats.org/officeDocument/2006/relationships/hyperlink" Target="http://www.buzzle.com/articles/digestive-system-for-kids.html" TargetMode="External"/><Relationship Id="rId4" Type="http://schemas.openxmlformats.org/officeDocument/2006/relationships/hyperlink" Target="http://www.docstoc.com/docs/451258/Digestive-System-Parts-and-Function" TargetMode="External"/><Relationship Id="rId5" Type="http://schemas.openxmlformats.org/officeDocument/2006/relationships/hyperlink" Target="http://www.cchs.net/health/health-info/docs/1600/1699.asp?index=7041" TargetMode="External"/><Relationship Id="rId6" Type="http://schemas.openxmlformats.org/officeDocument/2006/relationships/hyperlink" Target="http://www.vitaminsdiary.com/UserFiles/Image/digestive-system.gif/" TargetMode="External"/><Relationship Id="rId7" Type="http://schemas.openxmlformats.org/officeDocument/2006/relationships/hyperlink" Target="http://www.clipartoday.com/_thumbs/034/M/Mouth_tnb.png" TargetMode="External"/><Relationship Id="rId8" Type="http://schemas.openxmlformats.org/officeDocument/2006/relationships/hyperlink" Target="http://www.sts.org/images/esophbig.jpg" TargetMode="External"/><Relationship Id="rId9" Type="http://schemas.openxmlformats.org/officeDocument/2006/relationships/hyperlink" Target="http://img.webmd.com/dtmcms/live/webmd/consumer_assets/site_images/articles/health_and_medical_reference/cancer/stomach_cancer.jpg" TargetMode="External"/><Relationship Id="rId10" Type="http://schemas.openxmlformats.org/officeDocument/2006/relationships/hyperlink" Target="http://static.howstuffworks.com/gif/adam/images/en/liver-picture.jpg" TargetMode="External"/><Relationship Id="rId11" Type="http://schemas.openxmlformats.org/officeDocument/2006/relationships/hyperlink" Target="http://www.coloncleansecentral.com/images/lower-digestive-system.jpg" TargetMode="External"/><Relationship Id="rId12" Type="http://schemas.openxmlformats.org/officeDocument/2006/relationships/hyperlink" Target="http://www.health.com/health/static/hw/media/medical/hw/h9991361_003.jpg" TargetMode="External"/><Relationship Id="rId13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Shape 1"/>
          <p:cNvSpPr txBox="1"/>
          <p:nvPr/>
        </p:nvSpPr>
        <p:spPr>
          <a:xfrm>
            <a:off x="685800" y="1752480"/>
            <a:ext cx="7772040" cy="18295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 sz="4800">
                <a:solidFill>
                  <a:srgbClr val="314004"/>
                </a:solidFill>
                <a:latin typeface="Lucida Sans Unicode"/>
              </a:rPr>
              <a:t> </a:t>
            </a:r>
            <a:r>
              <a:rPr b="1" lang="es-ES" sz="4800">
                <a:solidFill>
                  <a:srgbClr val="314004"/>
                </a:solidFill>
                <a:latin typeface="Lucida Sans Unicode"/>
              </a:rPr>
              <a:t>The Digestive System</a:t>
            </a:r>
            <a:r>
              <a:rPr b="1" lang="es-ES" sz="4800">
                <a:solidFill>
                  <a:srgbClr val="eeece1"/>
                </a:solidFill>
                <a:latin typeface="Lucida Sans Unicode"/>
              </a:rPr>
              <a:t> </a:t>
            </a:r>
            <a:endParaRPr/>
          </a:p>
        </p:txBody>
      </p:sp>
      <p:sp>
        <p:nvSpPr>
          <p:cNvPr id="25" name="TextShape 2"/>
          <p:cNvSpPr txBox="1"/>
          <p:nvPr/>
        </p:nvSpPr>
        <p:spPr>
          <a:xfrm>
            <a:off x="685800" y="3611520"/>
            <a:ext cx="7772040" cy="1199520"/>
          </a:xfrm>
          <a:prstGeom prst="rect">
            <a:avLst/>
          </a:prstGeom>
        </p:spPr>
      </p:sp>
    </p:spTree>
  </p:cSld>
  <p:transition>
    <p:fade/>
  </p:transition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457200" y="1481400"/>
            <a:ext cx="8229240" cy="100170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/>
              <a:t>WEBSITE</a:t>
            </a:r>
            <a:endParaRPr/>
          </a:p>
          <a:p>
            <a:r>
              <a:rPr lang="es-ES" u="sng">
                <a:hlinkClick r:id="rId1"/>
              </a:rPr>
              <a:t>http://kidshealth.org/kid/htbw/digestive_system.html</a:t>
            </a:r>
            <a:endParaRPr/>
          </a:p>
          <a:p>
            <a:r>
              <a:rPr lang="es-ES" u="sng">
                <a:hlinkClick r:id="rId2"/>
              </a:rPr>
              <a:t>http://digestive.niddk.nih.gov/ddiseases/pubs/yrdd/</a:t>
            </a:r>
            <a:endParaRPr/>
          </a:p>
          <a:p>
            <a:r>
              <a:rPr lang="es-ES" u="sng">
                <a:hlinkClick r:id="rId3"/>
              </a:rPr>
              <a:t>http://www.buzzle.com/articles/digestive-system-for-kids.html</a:t>
            </a:r>
            <a:r>
              <a:rPr lang="es-ES"/>
              <a:t> </a:t>
            </a:r>
            <a:endParaRPr/>
          </a:p>
          <a:p>
            <a:r>
              <a:rPr lang="es-ES" u="sng">
                <a:hlinkClick r:id="rId4"/>
              </a:rPr>
              <a:t>http://www.docstoc.com/docs/451258/Digestive-System-Parts-and-Function</a:t>
            </a:r>
            <a:r>
              <a:rPr lang="es-ES"/>
              <a:t> </a:t>
            </a:r>
            <a:endParaRPr/>
          </a:p>
          <a:p>
            <a:r>
              <a:rPr lang="es-ES" u="sng">
                <a:hlinkClick r:id="rId5"/>
              </a:rPr>
              <a:t>http://www.cchs.net/health/health-info/docs/1600/1699.asp?index=7041</a:t>
            </a:r>
            <a:r>
              <a:rPr lang="es-ES"/>
              <a:t> </a:t>
            </a:r>
            <a:endParaRPr/>
          </a:p>
          <a:p>
            <a:r>
              <a:rPr b="1" lang="es-ES"/>
              <a:t>PICTURES:</a:t>
            </a:r>
            <a:endParaRPr/>
          </a:p>
          <a:p>
            <a:r>
              <a:rPr lang="es-ES" u="sng">
                <a:hlinkClick r:id="rId6"/>
              </a:rPr>
              <a:t>http://www.vitaminsdiary.com/UserFiles/Image/digestive-system.gif\</a:t>
            </a:r>
            <a:endParaRPr/>
          </a:p>
          <a:p>
            <a:r>
              <a:rPr lang="es-ES" u="sng">
                <a:hlinkClick r:id="rId7"/>
              </a:rPr>
              <a:t>http://www.clipartoday.com/_thumbs/034/M/Mouth_tnb.png</a:t>
            </a:r>
            <a:endParaRPr/>
          </a:p>
          <a:p>
            <a:r>
              <a:rPr lang="es-ES" u="sng">
                <a:hlinkClick r:id="rId8"/>
              </a:rPr>
              <a:t>http://www.sts.org/images/esophbig.jpg</a:t>
            </a:r>
            <a:endParaRPr/>
          </a:p>
          <a:p>
            <a:r>
              <a:rPr lang="es-ES" u="sng">
                <a:hlinkClick r:id="rId9"/>
              </a:rPr>
              <a:t>http://img.webmd.com/dtmcms/live/webmd/consumer_assets/site_images/articles/health_and_medical_reference/cancer/stomach_cancer.jpg</a:t>
            </a:r>
            <a:endParaRPr/>
          </a:p>
          <a:p>
            <a:r>
              <a:rPr lang="es-ES" u="sng">
                <a:hlinkClick r:id="rId10"/>
              </a:rPr>
              <a:t>http://static.howstuffworks.com/gif/adam/images/en/liver-picture.jpg</a:t>
            </a:r>
            <a:endParaRPr/>
          </a:p>
          <a:p>
            <a:r>
              <a:rPr lang="es-ES" u="sng">
                <a:hlinkClick r:id="rId11"/>
              </a:rPr>
              <a:t>http://www.coloncleansecentral.com/images/lower-digestive-system.jpg</a:t>
            </a:r>
            <a:endParaRPr/>
          </a:p>
          <a:p>
            <a:r>
              <a:rPr lang="es-ES" u="sng">
                <a:hlinkClick r:id="rId12"/>
              </a:rPr>
              <a:t>http://www.health.com/health/static/hw/media/medical/hw/h9991361_003.jpg</a:t>
            </a:r>
            <a:endParaRPr/>
          </a:p>
          <a:p>
            <a:endParaRPr/>
          </a:p>
        </p:txBody>
      </p:sp>
      <p:sp>
        <p:nvSpPr>
          <p:cNvPr id="59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 sz="4100">
                <a:solidFill>
                  <a:srgbClr val="aecf00"/>
                </a:solidFill>
                <a:latin typeface="Lucida Sans Unicode"/>
              </a:rPr>
              <a:t>Bibliography</a:t>
            </a:r>
            <a:endParaRPr/>
          </a:p>
        </p:txBody>
      </p:sp>
    </p:spTree>
  </p:cSld>
  <p:transition>
    <p:fade/>
  </p:transition>
  <p:timing>
    <p:tnLst>
      <p:par>
        <p:cTn dur="indefinite" id="19" nodeType="tmRoot" restart="never">
          <p:childTnLst>
            <p:seq>
              <p:cTn id="2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Shape 1"/>
          <p:cNvSpPr txBox="1"/>
          <p:nvPr/>
        </p:nvSpPr>
        <p:spPr>
          <a:xfrm>
            <a:off x="457200" y="1481400"/>
            <a:ext cx="4038120" cy="71982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ES" sz="2400">
                <a:solidFill>
                  <a:srgbClr val="333333"/>
                </a:solidFill>
              </a:rPr>
              <a:t>A system that digest food and turns it into energy.</a:t>
            </a:r>
            <a:endParaRPr/>
          </a:p>
          <a:p>
            <a:r>
              <a:rPr lang="es-ES" sz="2400">
                <a:solidFill>
                  <a:srgbClr val="333333"/>
                </a:solidFill>
              </a:rPr>
              <a:t>Digestion starts in the mouth.</a:t>
            </a:r>
            <a:endParaRPr/>
          </a:p>
          <a:p>
            <a:r>
              <a:rPr lang="es-ES" sz="2400">
                <a:solidFill>
                  <a:srgbClr val="333333"/>
                </a:solidFill>
              </a:rPr>
              <a:t>Swallowed food goes to Esophagus </a:t>
            </a:r>
            <a:endParaRPr/>
          </a:p>
          <a:p>
            <a:r>
              <a:rPr lang="es-ES" sz="2400">
                <a:solidFill>
                  <a:srgbClr val="333333"/>
                </a:solidFill>
              </a:rPr>
              <a:t>The food is stored in the stomach and gets mixed.</a:t>
            </a:r>
            <a:endParaRPr/>
          </a:p>
          <a:p>
            <a:r>
              <a:rPr lang="es-ES" sz="2400">
                <a:solidFill>
                  <a:srgbClr val="333333"/>
                </a:solidFill>
              </a:rPr>
              <a:t>Liquid substance goes to small intestine.</a:t>
            </a:r>
            <a:endParaRPr/>
          </a:p>
          <a:p>
            <a:endParaRPr/>
          </a:p>
          <a:p>
            <a:endParaRPr/>
          </a:p>
          <a:p>
            <a:r>
              <a:rPr lang="es-ES" sz="2400"/>
              <a:t>Digested food turns into energy, excess goes out.</a:t>
            </a:r>
            <a:endParaRPr/>
          </a:p>
        </p:txBody>
      </p:sp>
      <p:sp>
        <p:nvSpPr>
          <p:cNvPr id="27" name="TextShape 2"/>
          <p:cNvSpPr txBox="1"/>
          <p:nvPr/>
        </p:nvSpPr>
        <p:spPr>
          <a:xfrm>
            <a:off x="4648320" y="1481400"/>
            <a:ext cx="4038120" cy="4616280"/>
          </a:xfrm>
          <a:prstGeom prst="rect">
            <a:avLst/>
          </a:prstGeom>
        </p:spPr>
      </p:sp>
      <p:sp>
        <p:nvSpPr>
          <p:cNvPr id="28" name="TextShape 3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 sz="4100">
                <a:solidFill>
                  <a:srgbClr val="314004"/>
                </a:solidFill>
                <a:latin typeface="Lucida Sans Unicode"/>
              </a:rPr>
              <a:t>The Digestive System </a:t>
            </a:r>
            <a:endParaRPr/>
          </a:p>
        </p:txBody>
      </p:sp>
      <p:pic>
        <p:nvPicPr>
          <p:cNvPr descr="" id="2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148000" y="2277000"/>
            <a:ext cx="3120840" cy="2667960"/>
          </a:xfrm>
          <a:prstGeom prst="rect">
            <a:avLst/>
          </a:prstGeom>
        </p:spPr>
      </p:pic>
    </p:spTree>
  </p:cSld>
  <p:transition>
    <p:fade/>
  </p:transition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Shape 1"/>
          <p:cNvSpPr txBox="1"/>
          <p:nvPr/>
        </p:nvSpPr>
        <p:spPr>
          <a:xfrm>
            <a:off x="457200" y="1481400"/>
            <a:ext cx="4038120" cy="46162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ES" sz="2800">
                <a:solidFill>
                  <a:srgbClr val="333333"/>
                </a:solidFill>
              </a:rPr>
              <a:t>This is where digestion starts</a:t>
            </a:r>
            <a:endParaRPr/>
          </a:p>
          <a:p>
            <a:endParaRPr/>
          </a:p>
          <a:p>
            <a:r>
              <a:rPr lang="es-ES" sz="2800">
                <a:solidFill>
                  <a:srgbClr val="333333"/>
                </a:solidFill>
              </a:rPr>
              <a:t>Enzymes are created to start the digestion.</a:t>
            </a:r>
            <a:endParaRPr/>
          </a:p>
          <a:p>
            <a:endParaRPr/>
          </a:p>
          <a:p>
            <a:r>
              <a:rPr lang="es-ES" sz="2800">
                <a:solidFill>
                  <a:srgbClr val="333333"/>
                </a:solidFill>
              </a:rPr>
              <a:t>Helps digestion with the use of chewing.</a:t>
            </a:r>
            <a:endParaRPr/>
          </a:p>
        </p:txBody>
      </p:sp>
      <p:sp>
        <p:nvSpPr>
          <p:cNvPr id="31" name="TextShape 2"/>
          <p:cNvSpPr txBox="1"/>
          <p:nvPr/>
        </p:nvSpPr>
        <p:spPr>
          <a:xfrm>
            <a:off x="4648320" y="1481400"/>
            <a:ext cx="4038120" cy="4616280"/>
          </a:xfrm>
          <a:prstGeom prst="rect">
            <a:avLst/>
          </a:prstGeom>
        </p:spPr>
      </p:sp>
      <p:sp>
        <p:nvSpPr>
          <p:cNvPr id="32" name="TextShape 3"/>
          <p:cNvSpPr txBox="1"/>
          <p:nvPr/>
        </p:nvSpPr>
        <p:spPr>
          <a:xfrm>
            <a:off x="457200" y="274680"/>
            <a:ext cx="8229240" cy="12351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 sz="4100">
                <a:solidFill>
                  <a:srgbClr val="314004"/>
                </a:solidFill>
                <a:latin typeface="Lucida Sans Unicode"/>
              </a:rPr>
              <a:t>Mouth</a:t>
            </a:r>
            <a:endParaRPr/>
          </a:p>
        </p:txBody>
      </p:sp>
      <p:pic>
        <p:nvPicPr>
          <p:cNvPr descr="" id="3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932000" y="1845000"/>
            <a:ext cx="3454560" cy="3200400"/>
          </a:xfrm>
          <a:prstGeom prst="rect">
            <a:avLst/>
          </a:prstGeom>
        </p:spPr>
      </p:pic>
    </p:spTree>
  </p:cSld>
  <p:transition>
    <p:fade/>
  </p:transition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Shape 1"/>
          <p:cNvSpPr txBox="1"/>
          <p:nvPr/>
        </p:nvSpPr>
        <p:spPr>
          <a:xfrm>
            <a:off x="457200" y="1481400"/>
            <a:ext cx="4038120" cy="5682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ES" sz="2800"/>
              <a:t>A</a:t>
            </a:r>
            <a:r>
              <a:rPr lang="es-ES" sz="2800">
                <a:solidFill>
                  <a:srgbClr val="333333"/>
                </a:solidFill>
              </a:rPr>
              <a:t> tube that connects the mouth and the stomach.</a:t>
            </a:r>
            <a:endParaRPr/>
          </a:p>
          <a:p>
            <a:endParaRPr/>
          </a:p>
          <a:p>
            <a:r>
              <a:rPr lang="es-ES" sz="2800">
                <a:solidFill>
                  <a:srgbClr val="333333"/>
                </a:solidFill>
              </a:rPr>
              <a:t>Contracts to push the food down.</a:t>
            </a:r>
            <a:endParaRPr/>
          </a:p>
          <a:p>
            <a:endParaRPr/>
          </a:p>
          <a:p>
            <a:r>
              <a:rPr lang="es-ES" sz="2800">
                <a:solidFill>
                  <a:srgbClr val="333333"/>
                </a:solidFill>
              </a:rPr>
              <a:t>An entrance which food goes to get to the body.</a:t>
            </a:r>
            <a:endParaRPr/>
          </a:p>
          <a:p>
            <a:endParaRPr/>
          </a:p>
        </p:txBody>
      </p:sp>
      <p:sp>
        <p:nvSpPr>
          <p:cNvPr id="35" name="TextShape 2"/>
          <p:cNvSpPr txBox="1"/>
          <p:nvPr/>
        </p:nvSpPr>
        <p:spPr>
          <a:xfrm>
            <a:off x="4648320" y="1481400"/>
            <a:ext cx="4038120" cy="4616280"/>
          </a:xfrm>
          <a:prstGeom prst="rect">
            <a:avLst/>
          </a:prstGeom>
        </p:spPr>
      </p:sp>
      <p:sp>
        <p:nvSpPr>
          <p:cNvPr id="36" name="TextShape 3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 sz="4100">
                <a:solidFill>
                  <a:srgbClr val="314004"/>
                </a:solidFill>
                <a:latin typeface="Lucida Sans Unicode"/>
              </a:rPr>
              <a:t>Esophagus </a:t>
            </a:r>
            <a:endParaRPr/>
          </a:p>
        </p:txBody>
      </p:sp>
      <p:pic>
        <p:nvPicPr>
          <p:cNvPr descr="" id="37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5076000" y="1989000"/>
            <a:ext cx="2971440" cy="3752640"/>
          </a:xfrm>
          <a:prstGeom prst="rect">
            <a:avLst/>
          </a:prstGeom>
        </p:spPr>
      </p:pic>
    </p:spTree>
  </p:cSld>
  <p:transition>
    <p:fade/>
  </p:transition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457200" y="1481400"/>
            <a:ext cx="4038120" cy="45255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ES" sz="2800"/>
              <a:t>A</a:t>
            </a:r>
            <a:r>
              <a:rPr lang="es-ES" sz="2800">
                <a:solidFill>
                  <a:srgbClr val="333333"/>
                </a:solidFill>
              </a:rPr>
              <a:t> gapped organ, that mixes food.</a:t>
            </a:r>
            <a:endParaRPr/>
          </a:p>
          <a:p>
            <a:endParaRPr/>
          </a:p>
          <a:p>
            <a:r>
              <a:rPr lang="es-ES" sz="2800">
                <a:solidFill>
                  <a:srgbClr val="333333"/>
                </a:solidFill>
              </a:rPr>
              <a:t>Stores the food</a:t>
            </a:r>
            <a:endParaRPr/>
          </a:p>
          <a:p>
            <a:endParaRPr/>
          </a:p>
          <a:p>
            <a:r>
              <a:rPr lang="es-ES" sz="2800">
                <a:solidFill>
                  <a:srgbClr val="333333"/>
                </a:solidFill>
              </a:rPr>
              <a:t>Breaks down food with acids.</a:t>
            </a:r>
            <a:endParaRPr/>
          </a:p>
          <a:p>
            <a:endParaRPr/>
          </a:p>
        </p:txBody>
      </p:sp>
      <p:sp>
        <p:nvSpPr>
          <p:cNvPr id="39" name="TextShape 2"/>
          <p:cNvSpPr txBox="1"/>
          <p:nvPr/>
        </p:nvSpPr>
        <p:spPr>
          <a:xfrm>
            <a:off x="4648320" y="1481400"/>
            <a:ext cx="4038120" cy="4525560"/>
          </a:xfrm>
          <a:prstGeom prst="rect">
            <a:avLst/>
          </a:prstGeom>
        </p:spPr>
      </p:sp>
      <p:sp>
        <p:nvSpPr>
          <p:cNvPr id="40" name="TextShape 3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 sz="4100">
                <a:solidFill>
                  <a:srgbClr val="314004"/>
                </a:solidFill>
                <a:latin typeface="Lucida Sans Unicode"/>
              </a:rPr>
              <a:t>Stomach</a:t>
            </a:r>
            <a:endParaRPr/>
          </a:p>
        </p:txBody>
      </p:sp>
      <p:pic>
        <p:nvPicPr>
          <p:cNvPr descr="" id="4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508000" y="1989000"/>
            <a:ext cx="2217600" cy="3719160"/>
          </a:xfrm>
          <a:prstGeom prst="rect">
            <a:avLst/>
          </a:prstGeom>
        </p:spPr>
      </p:pic>
    </p:spTree>
  </p:cSld>
  <p:transition>
    <p:fade/>
  </p:transition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457200" y="1481400"/>
            <a:ext cx="4038120" cy="45255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ES" sz="2800">
                <a:solidFill>
                  <a:srgbClr val="333333"/>
                </a:solidFill>
              </a:rPr>
              <a:t>Large internal organ</a:t>
            </a:r>
            <a:endParaRPr/>
          </a:p>
          <a:p>
            <a:endParaRPr/>
          </a:p>
          <a:p>
            <a:r>
              <a:rPr lang="es-ES" sz="2800">
                <a:solidFill>
                  <a:srgbClr val="333333"/>
                </a:solidFill>
              </a:rPr>
              <a:t>Produces bile that helps digest  food</a:t>
            </a:r>
            <a:endParaRPr/>
          </a:p>
          <a:p>
            <a:endParaRPr/>
          </a:p>
          <a:p>
            <a:r>
              <a:rPr lang="es-ES" sz="2800">
                <a:solidFill>
                  <a:srgbClr val="333333"/>
                </a:solidFill>
              </a:rPr>
              <a:t>cleans the body and takes away acids and poison</a:t>
            </a:r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4648320" y="1481400"/>
            <a:ext cx="4038120" cy="4525560"/>
          </a:xfrm>
          <a:prstGeom prst="rect">
            <a:avLst/>
          </a:prstGeom>
        </p:spPr>
      </p:sp>
      <p:sp>
        <p:nvSpPr>
          <p:cNvPr id="44" name="TextShape 3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 sz="4100">
                <a:solidFill>
                  <a:srgbClr val="314004"/>
                </a:solidFill>
                <a:latin typeface="Lucida Sans Unicode"/>
              </a:rPr>
              <a:t>Liver</a:t>
            </a:r>
            <a:endParaRPr/>
          </a:p>
        </p:txBody>
      </p:sp>
      <p:pic>
        <p:nvPicPr>
          <p:cNvPr descr="" id="45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788000" y="1989000"/>
            <a:ext cx="3727800" cy="3039120"/>
          </a:xfrm>
          <a:prstGeom prst="rect">
            <a:avLst/>
          </a:prstGeom>
        </p:spPr>
      </p:pic>
    </p:spTree>
  </p:cSld>
  <p:transition>
    <p:fade/>
  </p:transition>
  <p:timing>
    <p:tnLst>
      <p:par>
        <p:cTn dur="indefinite" id="11" nodeType="tmRoot" restart="never">
          <p:childTnLst>
            <p:seq>
              <p:cTn id="1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457200" y="1481400"/>
            <a:ext cx="4038120" cy="45255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ES" sz="2800">
                <a:solidFill>
                  <a:srgbClr val="333333"/>
                </a:solidFill>
              </a:rPr>
              <a:t>It is the exit point</a:t>
            </a:r>
            <a:endParaRPr/>
          </a:p>
          <a:p>
            <a:endParaRPr/>
          </a:p>
          <a:p>
            <a:r>
              <a:rPr lang="es-ES" sz="2800">
                <a:solidFill>
                  <a:srgbClr val="333333"/>
                </a:solidFill>
              </a:rPr>
              <a:t>Where the feces exits the body.</a:t>
            </a:r>
            <a:endParaRPr/>
          </a:p>
          <a:p>
            <a:endParaRPr/>
          </a:p>
          <a:p>
            <a:r>
              <a:rPr lang="es-ES" sz="2800">
                <a:solidFill>
                  <a:srgbClr val="333333"/>
                </a:solidFill>
              </a:rPr>
              <a:t>Helps get rid of unwanted food.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47" name="TextShape 2"/>
          <p:cNvSpPr txBox="1"/>
          <p:nvPr/>
        </p:nvSpPr>
        <p:spPr>
          <a:xfrm>
            <a:off x="4648320" y="1481400"/>
            <a:ext cx="4038120" cy="4525560"/>
          </a:xfrm>
          <a:prstGeom prst="rect">
            <a:avLst/>
          </a:prstGeom>
        </p:spPr>
      </p:sp>
      <p:sp>
        <p:nvSpPr>
          <p:cNvPr id="48" name="TextShape 3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 sz="4100">
                <a:solidFill>
                  <a:srgbClr val="314004"/>
                </a:solidFill>
                <a:latin typeface="Lucida Sans Unicode"/>
              </a:rPr>
              <a:t>Anus</a:t>
            </a:r>
            <a:endParaRPr/>
          </a:p>
        </p:txBody>
      </p:sp>
      <p:pic>
        <p:nvPicPr>
          <p:cNvPr descr="" id="4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004000" y="3069000"/>
            <a:ext cx="3452760" cy="1439640"/>
          </a:xfrm>
          <a:prstGeom prst="rect">
            <a:avLst/>
          </a:prstGeom>
        </p:spPr>
      </p:pic>
    </p:spTree>
  </p:cSld>
  <p:transition>
    <p:fade/>
  </p:transition>
  <p:timing>
    <p:tnLst>
      <p:par>
        <p:cTn dur="indefinite" id="13" nodeType="tmRoot" restart="never">
          <p:childTnLst>
            <p:seq>
              <p:cTn id="1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457200" y="1481400"/>
            <a:ext cx="4038120" cy="45255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ES" sz="2800"/>
              <a:t>A </a:t>
            </a:r>
            <a:r>
              <a:rPr lang="es-ES" sz="2800">
                <a:solidFill>
                  <a:srgbClr val="333333"/>
                </a:solidFill>
              </a:rPr>
              <a:t>small pouch that contains bile. </a:t>
            </a:r>
            <a:endParaRPr/>
          </a:p>
          <a:p>
            <a:endParaRPr/>
          </a:p>
          <a:p>
            <a:r>
              <a:rPr lang="es-ES" sz="2800">
                <a:solidFill>
                  <a:srgbClr val="333333"/>
                </a:solidFill>
              </a:rPr>
              <a:t>It release the bile to helps break down fat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51" name="TextShape 2"/>
          <p:cNvSpPr txBox="1"/>
          <p:nvPr/>
        </p:nvSpPr>
        <p:spPr>
          <a:xfrm>
            <a:off x="4648320" y="1481400"/>
            <a:ext cx="4038120" cy="4525560"/>
          </a:xfrm>
          <a:prstGeom prst="rect">
            <a:avLst/>
          </a:prstGeom>
        </p:spPr>
      </p:sp>
      <p:sp>
        <p:nvSpPr>
          <p:cNvPr id="52" name="TextShape 3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 sz="4100">
                <a:solidFill>
                  <a:srgbClr val="314004"/>
                </a:solidFill>
                <a:latin typeface="Lucida Sans Unicode"/>
              </a:rPr>
              <a:t>Gallbladder</a:t>
            </a:r>
            <a:endParaRPr/>
          </a:p>
        </p:txBody>
      </p:sp>
      <p:pic>
        <p:nvPicPr>
          <p:cNvPr descr="" id="5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716000" y="2277000"/>
            <a:ext cx="3599280" cy="3204720"/>
          </a:xfrm>
          <a:prstGeom prst="rect">
            <a:avLst/>
          </a:prstGeom>
        </p:spPr>
      </p:pic>
    </p:spTree>
  </p:cSld>
  <p:transition>
    <p:fade/>
  </p:transition>
  <p:timing>
    <p:tnLst>
      <p:par>
        <p:cTn dur="indefinite" id="15" nodeType="tmRoot" restart="never">
          <p:childTnLst>
            <p:seq>
              <p:cTn id="1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457200" y="1481400"/>
            <a:ext cx="4038120" cy="45255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s-ES" sz="2800">
                <a:solidFill>
                  <a:srgbClr val="333333"/>
                </a:solidFill>
              </a:rPr>
              <a:t>A tube that has two jobs.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lang="es-ES" sz="2800">
                <a:solidFill>
                  <a:srgbClr val="333333"/>
                </a:solidFill>
              </a:rPr>
              <a:t>Separates air from food.</a:t>
            </a:r>
            <a:endParaRPr/>
          </a:p>
        </p:txBody>
      </p:sp>
      <p:sp>
        <p:nvSpPr>
          <p:cNvPr id="55" name="TextShape 2"/>
          <p:cNvSpPr txBox="1"/>
          <p:nvPr/>
        </p:nvSpPr>
        <p:spPr>
          <a:xfrm>
            <a:off x="4648320" y="1481400"/>
            <a:ext cx="4038120" cy="4525560"/>
          </a:xfrm>
          <a:prstGeom prst="rect">
            <a:avLst/>
          </a:prstGeom>
        </p:spPr>
      </p:sp>
      <p:sp>
        <p:nvSpPr>
          <p:cNvPr id="56" name="TextShape 3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s-ES" sz="4100">
                <a:solidFill>
                  <a:srgbClr val="314004"/>
                </a:solidFill>
                <a:latin typeface="Lucida Sans Unicode"/>
              </a:rPr>
              <a:t>Pharynx</a:t>
            </a:r>
            <a:endParaRPr/>
          </a:p>
        </p:txBody>
      </p:sp>
      <p:pic>
        <p:nvPicPr>
          <p:cNvPr descr="" id="57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148000" y="1989000"/>
            <a:ext cx="3047760" cy="3104640"/>
          </a:xfrm>
          <a:prstGeom prst="rect">
            <a:avLst/>
          </a:prstGeom>
        </p:spPr>
      </p:pic>
    </p:spTree>
  </p:cSld>
  <p:timing>
    <p:tnLst>
      <p:par>
        <p:cTn dur="indefinite" id="17" nodeType="tmRoot" restart="never">
          <p:childTnLst>
            <p:seq>
              <p:cTn id="1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